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8yepyI8oUJzKwiA1FFGW6oJ7c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42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33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BẢO VỆ ĐỒ ÁN SEM II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ĐỒ ÁN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  C1905M    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#1</a:t>
            </a:r>
            <a:endParaRPr dirty="0"/>
          </a:p>
          <a:p>
            <a:pPr>
              <a:lnSpc>
                <a:spcPct val="150000"/>
              </a:lnSpc>
              <a:buClr>
                <a:schemeClr val="lt1"/>
              </a:buClr>
              <a:buSzPts val="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 Nguyễn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Tuấn Anh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2. Nguyễn Tuấn Minh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Đặng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Minh Tuấn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PHÂN CÔNG CÔNG VIỆC</a:t>
            </a:r>
            <a:endParaRPr sz="3000"/>
          </a:p>
        </p:txBody>
      </p:sp>
      <p:pic>
        <p:nvPicPr>
          <p:cNvPr id="4" name="Google Shape;298;p10">
            <a:extLst>
              <a:ext uri="{FF2B5EF4-FFF2-40B4-BE49-F238E27FC236}">
                <a16:creationId xmlns:a16="http://schemas.microsoft.com/office/drawing/2014/main" id="{701D9D8E-7368-4986-8602-8FE4589780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580" y="1483919"/>
            <a:ext cx="657318" cy="6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10">
            <a:extLst>
              <a:ext uri="{FF2B5EF4-FFF2-40B4-BE49-F238E27FC236}">
                <a16:creationId xmlns:a16="http://schemas.microsoft.com/office/drawing/2014/main" id="{B9E2C1A3-18F5-4C2E-9568-A6228C754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579" y="3769741"/>
            <a:ext cx="657317" cy="6349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2F735-C41A-4C5D-9D86-206EDED8228F}"/>
              </a:ext>
            </a:extLst>
          </p:cNvPr>
          <p:cNvSpPr txBox="1"/>
          <p:nvPr/>
        </p:nvSpPr>
        <p:spPr>
          <a:xfrm>
            <a:off x="1403599" y="1380243"/>
            <a:ext cx="105155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>
                <a:solidFill>
                  <a:srgbClr val="FF0000"/>
                </a:solidFill>
              </a:rPr>
              <a:t>Nguyễn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Tuấn</a:t>
            </a:r>
            <a:r>
              <a:rPr lang="en-US" sz="2700" dirty="0">
                <a:solidFill>
                  <a:srgbClr val="FF0000"/>
                </a:solidFill>
              </a:rPr>
              <a:t> Minh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CSDL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CRUD: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,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69053-B6ED-41FC-867E-0784465ACBC1}"/>
              </a:ext>
            </a:extLst>
          </p:cNvPr>
          <p:cNvSpPr txBox="1"/>
          <p:nvPr/>
        </p:nvSpPr>
        <p:spPr>
          <a:xfrm>
            <a:off x="1403598" y="3478662"/>
            <a:ext cx="105155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Nguyễn </a:t>
            </a:r>
            <a:r>
              <a:rPr lang="en-US" sz="2700" dirty="0" err="1">
                <a:solidFill>
                  <a:srgbClr val="FF0000"/>
                </a:solidFill>
              </a:rPr>
              <a:t>Mạnh</a:t>
            </a:r>
            <a:r>
              <a:rPr lang="en-US" sz="2700" dirty="0">
                <a:solidFill>
                  <a:srgbClr val="FF0000"/>
                </a:solidFill>
              </a:rPr>
              <a:t> Tuấn Anh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,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CRUD: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,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bàn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…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THIẾT KẾ GIAO DIỆN CHÍNH</a:t>
            </a:r>
            <a:endParaRPr sz="3000"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Chụp hình vẽ giao diện chính trang FontEnd (nếu có)</a:t>
            </a:r>
            <a:endParaRPr/>
          </a:p>
          <a:p>
            <a:pPr marL="1778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Chụp hình vẽ giao diện chính trang BackEnd (nếu có)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endParaRPr sz="7200"/>
          </a:p>
          <a:p>
            <a:pPr marL="1778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DEMO ỨNG DỤNG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NỘI DUNG TRÌNH BÀY</a:t>
            </a:r>
            <a:endParaRPr sz="300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luồng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Demo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6A260-0443-4FFC-B34C-389C4D7A69B3}"/>
              </a:ext>
            </a:extLst>
          </p:cNvPr>
          <p:cNvSpPr txBox="1"/>
          <p:nvPr/>
        </p:nvSpPr>
        <p:spPr>
          <a:xfrm>
            <a:off x="656948" y="1226576"/>
            <a:ext cx="11008311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/>
              <a:t>Tên</a:t>
            </a:r>
            <a:r>
              <a:rPr lang="en-US" sz="1800" b="1" i="1" dirty="0"/>
              <a:t> </a:t>
            </a:r>
            <a:r>
              <a:rPr lang="en-US" sz="1800" b="1" i="1" dirty="0" err="1"/>
              <a:t>đề</a:t>
            </a:r>
            <a:r>
              <a:rPr lang="en-US" sz="1800" b="1" i="1" dirty="0"/>
              <a:t> </a:t>
            </a:r>
            <a:r>
              <a:rPr lang="en-US" sz="1800" b="1" i="1" dirty="0" err="1"/>
              <a:t>tài</a:t>
            </a:r>
            <a:r>
              <a:rPr lang="en-US" sz="1800" b="1" i="1" dirty="0"/>
              <a:t>: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quán</a:t>
            </a:r>
            <a:r>
              <a:rPr lang="en-US" sz="1800" dirty="0"/>
              <a:t> </a:t>
            </a:r>
            <a:r>
              <a:rPr lang="en-US" sz="1800" dirty="0" err="1"/>
              <a:t>cà</a:t>
            </a:r>
            <a:r>
              <a:rPr lang="en-US" sz="1800" dirty="0"/>
              <a:t> </a:t>
            </a:r>
            <a:r>
              <a:rPr lang="en-US" sz="1800" dirty="0" err="1"/>
              <a:t>phê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E25CD-D018-42DD-99C0-DF5D4076E189}"/>
              </a:ext>
            </a:extLst>
          </p:cNvPr>
          <p:cNvSpPr txBox="1"/>
          <p:nvPr/>
        </p:nvSpPr>
        <p:spPr>
          <a:xfrm>
            <a:off x="656948" y="1841013"/>
            <a:ext cx="11008311" cy="25028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/>
              <a:t>Thực</a:t>
            </a:r>
            <a:r>
              <a:rPr lang="en-US" sz="1800" b="1" i="1" dirty="0"/>
              <a:t> </a:t>
            </a:r>
            <a:r>
              <a:rPr lang="en-US" sz="1800" b="1" i="1" dirty="0" err="1"/>
              <a:t>trạng</a:t>
            </a:r>
            <a:r>
              <a:rPr lang="en-US" sz="1800" b="1" i="1" dirty="0"/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dân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rất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xuyên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quán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thưởng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món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Do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khiến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gặp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rắc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rối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khó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soát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nan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 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6A260-0443-4FFC-B34C-389C4D7A69B3}"/>
              </a:ext>
            </a:extLst>
          </p:cNvPr>
          <p:cNvSpPr txBox="1"/>
          <p:nvPr/>
        </p:nvSpPr>
        <p:spPr>
          <a:xfrm>
            <a:off x="656948" y="1226576"/>
            <a:ext cx="11008311" cy="4086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: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Java Swing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E25CD-D018-42DD-99C0-DF5D4076E189}"/>
              </a:ext>
            </a:extLst>
          </p:cNvPr>
          <p:cNvSpPr txBox="1"/>
          <p:nvPr/>
        </p:nvSpPr>
        <p:spPr>
          <a:xfrm>
            <a:off x="656948" y="1841013"/>
            <a:ext cx="11008311" cy="40862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JDK 1.8, Java, Java Swing,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7DC86-560F-402D-AACA-85720DB5199D}"/>
              </a:ext>
            </a:extLst>
          </p:cNvPr>
          <p:cNvSpPr txBox="1"/>
          <p:nvPr/>
        </p:nvSpPr>
        <p:spPr>
          <a:xfrm>
            <a:off x="656948" y="2455450"/>
            <a:ext cx="11008311" cy="4086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Môi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trường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hầu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hết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tảng</a:t>
            </a:r>
            <a:endParaRPr lang="en-US" sz="1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BIỂU ĐỒ LUỒNG DỮ LIỆU MỨC NGỮ CẢNH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8360-F731-4715-A272-70A3FF97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" y="2716567"/>
            <a:ext cx="11745157" cy="1393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SƠ ĐỒ CHỨC NĂNG QUẢN TRỊ VIÊN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B74F1-A54E-4F17-A0C4-E7DD13DB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21" y="787237"/>
            <a:ext cx="9607358" cy="561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SƠ ĐỒ CHỨC NĂNG NHÂN VIÊN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B74F1-A54E-4F17-A0C4-E7DD13DB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1453" y="787237"/>
            <a:ext cx="8729093" cy="56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SƠ ĐỒ QUAN HỆ THỰC THỂ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7D1B5-1963-45D0-92F2-4D8C005A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27" y="1020762"/>
            <a:ext cx="6824945" cy="506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THIẾT KẾ CƠ SỞ DŨ LIỆU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FD580-3D01-48F4-9469-7FFDA5E7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1" y="836333"/>
            <a:ext cx="8907767" cy="5185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384</Words>
  <Application>Microsoft Office PowerPoint</Application>
  <PresentationFormat>Widescreen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Noto Sans Symbols</vt:lpstr>
      <vt:lpstr>Wingdings</vt:lpstr>
      <vt:lpstr>Office Theme</vt:lpstr>
      <vt:lpstr>PowerPoint Presentation</vt:lpstr>
      <vt:lpstr>NỘI DUNG TRÌNH BÀY</vt:lpstr>
      <vt:lpstr>TỔNG QUAN ĐỀ TÀI</vt:lpstr>
      <vt:lpstr>TỔNG QUAN ĐỀ TÀI</vt:lpstr>
      <vt:lpstr>BIỂU ĐỒ LUỒNG DỮ LIỆU MỨC NGỮ CẢNH</vt:lpstr>
      <vt:lpstr>SƠ ĐỒ CHỨC NĂNG QUẢN TRỊ VIÊN</vt:lpstr>
      <vt:lpstr>SƠ ĐỒ CHỨC NĂNG NHÂN VIÊN</vt:lpstr>
      <vt:lpstr>SƠ ĐỒ QUAN HỆ THỰC THỂ</vt:lpstr>
      <vt:lpstr>THIẾT KẾ CƠ SỞ DŨ LIỆU</vt:lpstr>
      <vt:lpstr>PHÂN CÔNG CÔNG VIỆC</vt:lpstr>
      <vt:lpstr>THIẾT KẾ GIAO DIỆN CHÍNH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Minh Nguyễn Tuấn</cp:lastModifiedBy>
  <cp:revision>11</cp:revision>
  <dcterms:modified xsi:type="dcterms:W3CDTF">2021-01-04T12:11:49Z</dcterms:modified>
</cp:coreProperties>
</file>